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3" d="100"/>
          <a:sy n="43" d="100"/>
        </p:scale>
        <p:origin x="9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7FA7530-FB89-4D50-5B87-D0FA57B25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27D7877-2526-3161-AF3C-F9DE298BF0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37BC042-097F-41B7-23BD-1F22A14E0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092B-14D2-4059-A236-9CC8058860A6}" type="datetimeFigureOut">
              <a:rPr lang="fi-FI" smtClean="0"/>
              <a:t>4.6.2025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4B17BD3-9FDC-7F03-0DD9-2E17514D7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2A47BA4-6333-A7CB-D39C-A9E3BF763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BD74-AB80-4DFD-8A74-B75EEAAEC4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7545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482517-5ED6-0B40-F273-AEF0C5CB9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A0D74BD-412F-D93C-73A1-B4B84E598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4EEFBD7-5C65-C32D-06C9-D72E9CD78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092B-14D2-4059-A236-9CC8058860A6}" type="datetimeFigureOut">
              <a:rPr lang="fi-FI" smtClean="0"/>
              <a:t>4.6.2025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72ACB4D-CAA0-0DD1-B8AD-89891BEC6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8642280-AE4B-47F2-16F1-5E3ADCD3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BD74-AB80-4DFD-8A74-B75EEAAEC4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9770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E4831DE6-18D1-801C-F3C6-1AEFE6EB17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7F6F993-0E64-E122-6083-B7517D5971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C752C6A-579B-C22A-6248-FF6C9148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092B-14D2-4059-A236-9CC8058860A6}" type="datetimeFigureOut">
              <a:rPr lang="fi-FI" smtClean="0"/>
              <a:t>4.6.2025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8EB3621-CDF3-AD31-9FD1-FB472F459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99C98F4-1A19-045C-6FE2-350F9C6F0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BD74-AB80-4DFD-8A74-B75EEAAEC4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4641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AA4BBC-6B07-3A04-4D51-D21001A2A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468111F-82AE-D235-6AFB-3E9BDF65B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41BA5A5-448A-E9DA-EF24-2000F6AA7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092B-14D2-4059-A236-9CC8058860A6}" type="datetimeFigureOut">
              <a:rPr lang="fi-FI" smtClean="0"/>
              <a:t>4.6.2025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03589B8-3AE6-BF47-8161-A857B1E8A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254542D-63E5-59AA-A219-D20D48AF3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BD74-AB80-4DFD-8A74-B75EEAAEC4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204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E46DC57-FA9E-880F-14CD-B827702EA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D2D9E19-A749-93FB-68D8-928B5D57E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166C2B4-2A3F-5B39-0AAB-5C25B7B44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092B-14D2-4059-A236-9CC8058860A6}" type="datetimeFigureOut">
              <a:rPr lang="fi-FI" smtClean="0"/>
              <a:t>4.6.2025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5F786C8-8C6D-A6D8-B6AA-F3114CBA2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60BB6F4-224D-D455-3182-F73FC47DB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BD74-AB80-4DFD-8A74-B75EEAAEC4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8967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394419-3A7C-EE79-4CE0-ED603E136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038692E-306E-2942-BF96-E6398D5F46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5ABBD84-9892-8590-7781-E670809BA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0C1A559-E68B-ECBC-A25B-62E1CEC5C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092B-14D2-4059-A236-9CC8058860A6}" type="datetimeFigureOut">
              <a:rPr lang="fi-FI" smtClean="0"/>
              <a:t>4.6.2025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B20506B-4091-5B7A-3279-91BCF2C16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8A49B63-B3EC-D2E5-0F41-CD3E1527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BD74-AB80-4DFD-8A74-B75EEAAEC4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6297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DA7F13-AFF1-2608-A359-4B39B284D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90337E5-6F08-3B3D-31F1-9E50F0DBA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EAB93DF-68F6-3281-A7CE-143231D65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839AE57-E089-7FE4-EC56-1A54FFA9D1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967290A-A374-03FF-3FAB-DB9C4659BE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01DB898-5D67-16A6-2645-DFB62BBBF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092B-14D2-4059-A236-9CC8058860A6}" type="datetimeFigureOut">
              <a:rPr lang="fi-FI" smtClean="0"/>
              <a:t>4.6.2025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0A556907-F256-4E0C-1461-3E6A8C42C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7EB1CBD-498C-56F3-96F0-E260F83D6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BD74-AB80-4DFD-8A74-B75EEAAEC4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3524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5CAEE9C-C41D-35E6-0634-3925235C3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6BED0C9-9E39-91DC-1671-2630A4685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092B-14D2-4059-A236-9CC8058860A6}" type="datetimeFigureOut">
              <a:rPr lang="fi-FI" smtClean="0"/>
              <a:t>4.6.2025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C41D402-50D7-8C9F-40B9-D2D0E0CAD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91742CB-57EE-DC6F-8412-615E2960A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BD74-AB80-4DFD-8A74-B75EEAAEC4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9987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0E1C991B-6B8A-FCDA-C326-71F96BDEC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092B-14D2-4059-A236-9CC8058860A6}" type="datetimeFigureOut">
              <a:rPr lang="fi-FI" smtClean="0"/>
              <a:t>4.6.2025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25FDBFB-C5B3-C96A-2692-FD37A1D82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2586B9A-1F1D-2B3A-EF80-B5924A2BB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BD74-AB80-4DFD-8A74-B75EEAAEC4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2641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ACE485-D348-70F3-AE79-6AFBFF8C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B5C11CC-6715-55AA-152C-C535E9A29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2CF9601-AEAE-501A-BFCE-BC10C9130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417315B-0BF2-1B51-C44F-DB58C77D0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092B-14D2-4059-A236-9CC8058860A6}" type="datetimeFigureOut">
              <a:rPr lang="fi-FI" smtClean="0"/>
              <a:t>4.6.2025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83B8C90-FDE0-DA09-DEB9-BB981E71F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0602872-46B7-EE3D-BF3E-76954591A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BD74-AB80-4DFD-8A74-B75EEAAEC4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3610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0339A3-25C1-E1CF-D6C3-810481482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88C6ECA3-852C-8FD8-98D5-3124EF9721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703531E-22C9-6DF8-06CF-2A5322165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BDDDE50-3E26-494F-0C3D-BBC013982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092B-14D2-4059-A236-9CC8058860A6}" type="datetimeFigureOut">
              <a:rPr lang="fi-FI" smtClean="0"/>
              <a:t>4.6.2025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6130B9F-150A-425A-F815-A8B953170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49B3DA6-ABCE-F550-C8B2-EA92BF261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BD74-AB80-4DFD-8A74-B75EEAAEC4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6938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26F25221-3A8C-C801-9E97-1A7BD8FC8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0621442-777D-BBEE-5BE4-1F9061056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890D4D2-6A7D-A051-AF8C-B54206445A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0092B-14D2-4059-A236-9CC8058860A6}" type="datetimeFigureOut">
              <a:rPr lang="fi-FI" smtClean="0"/>
              <a:t>4.6.2025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7BC1429-72F9-AD81-0F40-FDB2F9554F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4A71F7D-23E4-C453-A420-BEEF1614E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DBD74-AB80-4DFD-8A74-B75EEAAEC42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618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C94E6AF-AC97-AC27-B2BA-AD04EC83B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400" y="1041400"/>
            <a:ext cx="9144000" cy="2387600"/>
          </a:xfrm>
        </p:spPr>
        <p:txBody>
          <a:bodyPr/>
          <a:lstStyle/>
          <a:p>
            <a:r>
              <a:rPr lang="fi-FI" b="1" dirty="0"/>
              <a:t>Tämä vai tuo?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E15B82B-4B9E-8DF8-891F-EB6C2F0FC4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8200" y="3429000"/>
            <a:ext cx="9144000" cy="1655762"/>
          </a:xfrm>
        </p:spPr>
        <p:txBody>
          <a:bodyPr>
            <a:normAutofit/>
          </a:bodyPr>
          <a:lstStyle/>
          <a:p>
            <a:r>
              <a:rPr lang="fi-FI" sz="3600" b="1" dirty="0"/>
              <a:t>Kesäversio</a:t>
            </a:r>
          </a:p>
          <a:p>
            <a:r>
              <a:rPr lang="fi-FI" sz="3600" dirty="0"/>
              <a:t>Kerro kumman valitset ja miksi.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08FCB7AE-C11B-E98F-1814-52221DA34EF9}"/>
              </a:ext>
            </a:extLst>
          </p:cNvPr>
          <p:cNvSpPr txBox="1"/>
          <p:nvPr/>
        </p:nvSpPr>
        <p:spPr>
          <a:xfrm>
            <a:off x="495300" y="6261100"/>
            <a:ext cx="195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Kuvat: </a:t>
            </a:r>
            <a:r>
              <a:rPr lang="fi-FI" dirty="0" err="1"/>
              <a:t>unsplash</a:t>
            </a:r>
            <a:r>
              <a:rPr lang="fi-FI" dirty="0"/>
              <a:t> CC</a:t>
            </a:r>
          </a:p>
        </p:txBody>
      </p:sp>
      <p:pic>
        <p:nvPicPr>
          <p:cNvPr id="6" name="Kuva 5" descr="Kuva, joka sisältää kohteen symboli, Grafiikka, logo, Fontti&#10;&#10;Kuvaus luotu automaattisesti">
            <a:extLst>
              <a:ext uri="{FF2B5EF4-FFF2-40B4-BE49-F238E27FC236}">
                <a16:creationId xmlns:a16="http://schemas.microsoft.com/office/drawing/2014/main" id="{759C4729-F74B-F85C-DD61-ED49615AB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0" y="5859462"/>
            <a:ext cx="734062" cy="73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38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867D21-CE63-B8CD-A488-918B5AA74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Kumman vesilelun valitsisit?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C5B4650-3F6A-6EBA-6A71-AF850F2BA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0100" y="1579563"/>
            <a:ext cx="5157787" cy="823912"/>
          </a:xfrm>
        </p:spPr>
        <p:txBody>
          <a:bodyPr/>
          <a:lstStyle/>
          <a:p>
            <a:r>
              <a:rPr lang="fi-FI" dirty="0"/>
              <a:t>Vesi-ilmapallot	</a:t>
            </a:r>
          </a:p>
        </p:txBody>
      </p:sp>
      <p:pic>
        <p:nvPicPr>
          <p:cNvPr id="8" name="Sisällön paikkamerkki 7" descr="Kuva, joka sisältää kohteen henkilö, sisä-, pitäminen, kynsi&#10;&#10;Kuvaus luotu automaattisesti">
            <a:extLst>
              <a:ext uri="{FF2B5EF4-FFF2-40B4-BE49-F238E27FC236}">
                <a16:creationId xmlns:a16="http://schemas.microsoft.com/office/drawing/2014/main" id="{F83B645D-7C86-ED2A-DC70-ED7FFC43B0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84" y="2505075"/>
            <a:ext cx="2947395" cy="3684588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B14924A-0BCE-E850-C6E5-1929057AAE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1063" y="1531938"/>
            <a:ext cx="5183188" cy="823912"/>
          </a:xfrm>
        </p:spPr>
        <p:txBody>
          <a:bodyPr/>
          <a:lstStyle/>
          <a:p>
            <a:r>
              <a:rPr lang="fi-FI" dirty="0"/>
              <a:t>Vesipyssy</a:t>
            </a:r>
          </a:p>
        </p:txBody>
      </p:sp>
      <p:pic>
        <p:nvPicPr>
          <p:cNvPr id="10" name="Sisällön paikkamerkki 9" descr="Kuva, joka sisältää kohteen kulho, ruoka, hedelmä, piha-&#10;&#10;Kuvaus luotu automaattisesti">
            <a:extLst>
              <a:ext uri="{FF2B5EF4-FFF2-40B4-BE49-F238E27FC236}">
                <a16:creationId xmlns:a16="http://schemas.microsoft.com/office/drawing/2014/main" id="{4FAA9A8A-5D6A-2FB0-1D2E-1F602EC36C4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100" y="2505075"/>
            <a:ext cx="4907387" cy="3684588"/>
          </a:xfrm>
        </p:spPr>
      </p:pic>
      <p:pic>
        <p:nvPicPr>
          <p:cNvPr id="11" name="Kuva 10" descr="Kuva, joka sisältää kohteen symboli, Grafiikka, logo, Fontti&#10;&#10;Kuvaus luotu automaattisesti">
            <a:extLst>
              <a:ext uri="{FF2B5EF4-FFF2-40B4-BE49-F238E27FC236}">
                <a16:creationId xmlns:a16="http://schemas.microsoft.com/office/drawing/2014/main" id="{ECC5CF34-E001-413C-F450-DF9467373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212" y="6035674"/>
            <a:ext cx="557850" cy="5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18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867D21-CE63-B8CD-A488-918B5AA74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Kumman tekisit hiekasta?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C5B4650-3F6A-6EBA-6A71-AF850F2BA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19826" y="1893122"/>
            <a:ext cx="5157787" cy="823912"/>
          </a:xfrm>
        </p:spPr>
        <p:txBody>
          <a:bodyPr/>
          <a:lstStyle/>
          <a:p>
            <a:r>
              <a:rPr lang="fi-FI" dirty="0"/>
              <a:t>Hiekkalinna	</a:t>
            </a:r>
          </a:p>
        </p:txBody>
      </p:sp>
      <p:pic>
        <p:nvPicPr>
          <p:cNvPr id="8" name="Sisällön paikkamerkki 7" descr="Kuva, joka sisältää kohteen maa, piha-, ranta, hiekka&#10;&#10;Kuvaus luotu automaattisesti">
            <a:extLst>
              <a:ext uri="{FF2B5EF4-FFF2-40B4-BE49-F238E27FC236}">
                <a16:creationId xmlns:a16="http://schemas.microsoft.com/office/drawing/2014/main" id="{D01AC80A-DAE1-D89C-141A-A2B2DBEDA3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896741"/>
            <a:ext cx="5157787" cy="2901255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B14924A-0BCE-E850-C6E5-1929057AAE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4387" y="1912200"/>
            <a:ext cx="5183188" cy="823912"/>
          </a:xfrm>
        </p:spPr>
        <p:txBody>
          <a:bodyPr/>
          <a:lstStyle/>
          <a:p>
            <a:r>
              <a:rPr lang="fi-FI" dirty="0"/>
              <a:t>Valtava kuoppa</a:t>
            </a:r>
          </a:p>
        </p:txBody>
      </p:sp>
      <p:pic>
        <p:nvPicPr>
          <p:cNvPr id="10" name="Sisällön paikkamerkki 9" descr="Kuva, joka sisältää kohteen piha-, taivas, vesi, maa&#10;&#10;Kuvaus luotu automaattisesti">
            <a:extLst>
              <a:ext uri="{FF2B5EF4-FFF2-40B4-BE49-F238E27FC236}">
                <a16:creationId xmlns:a16="http://schemas.microsoft.com/office/drawing/2014/main" id="{659A89BC-5033-E243-535C-18D501B8460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890893"/>
            <a:ext cx="5183188" cy="2912951"/>
          </a:xfrm>
        </p:spPr>
      </p:pic>
      <p:pic>
        <p:nvPicPr>
          <p:cNvPr id="11" name="Kuva 10" descr="Kuva, joka sisältää kohteen symboli, Grafiikka, logo, Fontti&#10;&#10;Kuvaus luotu automaattisesti">
            <a:extLst>
              <a:ext uri="{FF2B5EF4-FFF2-40B4-BE49-F238E27FC236}">
                <a16:creationId xmlns:a16="http://schemas.microsoft.com/office/drawing/2014/main" id="{8911E242-C170-887A-29F8-6205113FB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212" y="6035674"/>
            <a:ext cx="557850" cy="5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57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867D21-CE63-B8CD-A488-918B5AA74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Kummassa nukkuisit päiväunet?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C5B4650-3F6A-6EBA-6A71-AF850F2BA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Riippukeinu	</a:t>
            </a:r>
          </a:p>
        </p:txBody>
      </p:sp>
      <p:pic>
        <p:nvPicPr>
          <p:cNvPr id="8" name="Sisällön paikkamerkki 7" descr="Kuva, joka sisältää kohteen huonekalu, piha-, riippumatto, puu&#10;&#10;Kuvaus luotu automaattisesti">
            <a:extLst>
              <a:ext uri="{FF2B5EF4-FFF2-40B4-BE49-F238E27FC236}">
                <a16:creationId xmlns:a16="http://schemas.microsoft.com/office/drawing/2014/main" id="{52F1F190-4416-6A0D-B3A2-8F3F3E09DE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24654"/>
            <a:ext cx="5157787" cy="3445429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B14924A-0BCE-E850-C6E5-1929057AAE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Teltta</a:t>
            </a:r>
          </a:p>
        </p:txBody>
      </p:sp>
      <p:pic>
        <p:nvPicPr>
          <p:cNvPr id="10" name="Sisällön paikkamerkki 9" descr="Kuva, joka sisältää kohteen piha-, teltta, ruoho, taivas&#10;&#10;Kuvaus luotu automaattisesti">
            <a:extLst>
              <a:ext uri="{FF2B5EF4-FFF2-40B4-BE49-F238E27FC236}">
                <a16:creationId xmlns:a16="http://schemas.microsoft.com/office/drawing/2014/main" id="{9BF30DAD-3622-5C85-D221-5C86E5DE270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19640"/>
            <a:ext cx="5183188" cy="3455458"/>
          </a:xfrm>
        </p:spPr>
      </p:pic>
      <p:pic>
        <p:nvPicPr>
          <p:cNvPr id="11" name="Kuva 10" descr="Kuva, joka sisältää kohteen symboli, Grafiikka, logo, Fontti&#10;&#10;Kuvaus luotu automaattisesti">
            <a:extLst>
              <a:ext uri="{FF2B5EF4-FFF2-40B4-BE49-F238E27FC236}">
                <a16:creationId xmlns:a16="http://schemas.microsoft.com/office/drawing/2014/main" id="{A92C6BC2-D23E-E22C-8F99-0401167E7D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212" y="6035674"/>
            <a:ext cx="557850" cy="5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21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867D21-CE63-B8CD-A488-918B5AA74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Kumman kulkuvälineen valitsisit?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C5B4650-3F6A-6EBA-6A71-AF850F2BA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7824" y="1599409"/>
            <a:ext cx="5157787" cy="823912"/>
          </a:xfrm>
        </p:spPr>
        <p:txBody>
          <a:bodyPr/>
          <a:lstStyle/>
          <a:p>
            <a:r>
              <a:rPr lang="fi-FI" dirty="0" err="1"/>
              <a:t>Skootti</a:t>
            </a:r>
            <a:r>
              <a:rPr lang="fi-FI" dirty="0"/>
              <a:t>	</a:t>
            </a:r>
          </a:p>
        </p:txBody>
      </p:sp>
      <p:pic>
        <p:nvPicPr>
          <p:cNvPr id="8" name="Sisällön paikkamerkki 7" descr="Kuva, joka sisältää kohteen piha-, pyörä, maa-ajoneuvo, ruoho&#10;&#10;Kuvaus luotu automaattisesti">
            <a:extLst>
              <a:ext uri="{FF2B5EF4-FFF2-40B4-BE49-F238E27FC236}">
                <a16:creationId xmlns:a16="http://schemas.microsoft.com/office/drawing/2014/main" id="{A588D9DC-ED2D-5712-11EC-EE681AD4D2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4" y="2633664"/>
            <a:ext cx="5157787" cy="3438524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B14924A-0BCE-E850-C6E5-1929057AAE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2812" y="1686720"/>
            <a:ext cx="5183188" cy="823912"/>
          </a:xfrm>
        </p:spPr>
        <p:txBody>
          <a:bodyPr/>
          <a:lstStyle/>
          <a:p>
            <a:r>
              <a:rPr lang="fi-FI" dirty="0"/>
              <a:t>Polkupyörä</a:t>
            </a:r>
          </a:p>
        </p:txBody>
      </p:sp>
      <p:pic>
        <p:nvPicPr>
          <p:cNvPr id="10" name="Sisällön paikkamerkki 9" descr="Kuva, joka sisältää kohteen taivas, henkilö, piha-, urheilu&#10;&#10;Kuvaus luotu automaattisesti">
            <a:extLst>
              <a:ext uri="{FF2B5EF4-FFF2-40B4-BE49-F238E27FC236}">
                <a16:creationId xmlns:a16="http://schemas.microsoft.com/office/drawing/2014/main" id="{FBDBC04B-11FF-B9D2-3F2F-2C3CECD9DD7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824" y="2510632"/>
            <a:ext cx="2456392" cy="3684588"/>
          </a:xfrm>
        </p:spPr>
      </p:pic>
      <p:pic>
        <p:nvPicPr>
          <p:cNvPr id="11" name="Kuva 10" descr="Kuva, joka sisältää kohteen symboli, Grafiikka, logo, Fontti&#10;&#10;Kuvaus luotu automaattisesti">
            <a:extLst>
              <a:ext uri="{FF2B5EF4-FFF2-40B4-BE49-F238E27FC236}">
                <a16:creationId xmlns:a16="http://schemas.microsoft.com/office/drawing/2014/main" id="{0897F73A-0DB5-6453-E1F8-7ED63775C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212" y="6035674"/>
            <a:ext cx="557850" cy="5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79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867D21-CE63-B8CD-A488-918B5AA74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Kumman jäätelön valitsisit?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C5B4650-3F6A-6EBA-6A71-AF850F2BA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Tötterö	</a:t>
            </a:r>
          </a:p>
        </p:txBody>
      </p:sp>
      <p:pic>
        <p:nvPicPr>
          <p:cNvPr id="8" name="Sisällön paikkamerkki 7" descr="Kuva, joka sisältää kohteen ruoka, jälkiruoka, makeinen, konditoria&#10;&#10;Kuvaus luotu automaattisesti">
            <a:extLst>
              <a:ext uri="{FF2B5EF4-FFF2-40B4-BE49-F238E27FC236}">
                <a16:creationId xmlns:a16="http://schemas.microsoft.com/office/drawing/2014/main" id="{7488830A-B36B-4729-B039-B5E3003455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120" y="2744787"/>
            <a:ext cx="3562980" cy="3522319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B14924A-0BCE-E850-C6E5-1929057AAE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Tikkujäätelö</a:t>
            </a:r>
          </a:p>
        </p:txBody>
      </p:sp>
      <p:pic>
        <p:nvPicPr>
          <p:cNvPr id="10" name="Sisällön paikkamerkki 9" descr="Kuva, joka sisältää kohteen jälkiruoka, ruoka, Välipala, Makeus&#10;&#10;Kuvaus luotu automaattisesti">
            <a:extLst>
              <a:ext uri="{FF2B5EF4-FFF2-40B4-BE49-F238E27FC236}">
                <a16:creationId xmlns:a16="http://schemas.microsoft.com/office/drawing/2014/main" id="{27991160-3782-2508-5CA5-158DBADFC75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" y="2764896"/>
            <a:ext cx="5183188" cy="3455458"/>
          </a:xfrm>
        </p:spPr>
      </p:pic>
      <p:pic>
        <p:nvPicPr>
          <p:cNvPr id="11" name="Kuva 10" descr="Kuva, joka sisältää kohteen symboli, Grafiikka, logo, Fontti&#10;&#10;Kuvaus luotu automaattisesti">
            <a:extLst>
              <a:ext uri="{FF2B5EF4-FFF2-40B4-BE49-F238E27FC236}">
                <a16:creationId xmlns:a16="http://schemas.microsoft.com/office/drawing/2014/main" id="{7F74710D-D23F-38F6-99B1-B3CC6F4EC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212" y="6035674"/>
            <a:ext cx="557850" cy="5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1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867D21-CE63-B8CD-A488-918B5AA74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Kumman retken valitsisit?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C5B4650-3F6A-6EBA-6A71-AF850F2BA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Eläintarha	</a:t>
            </a:r>
          </a:p>
        </p:txBody>
      </p:sp>
      <p:pic>
        <p:nvPicPr>
          <p:cNvPr id="8" name="Sisällön paikkamerkki 7" descr="Kuva, joka sisältää kohteen nisäkäs, piha-, puu, taivas&#10;&#10;Kuvaus luotu automaattisesti">
            <a:extLst>
              <a:ext uri="{FF2B5EF4-FFF2-40B4-BE49-F238E27FC236}">
                <a16:creationId xmlns:a16="http://schemas.microsoft.com/office/drawing/2014/main" id="{74B47B42-578E-2790-3C12-B782B58C55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28107"/>
            <a:ext cx="5157787" cy="3438524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B14924A-0BCE-E850-C6E5-1929057AAE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08812" y="1681163"/>
            <a:ext cx="5183188" cy="823912"/>
          </a:xfrm>
        </p:spPr>
        <p:txBody>
          <a:bodyPr/>
          <a:lstStyle/>
          <a:p>
            <a:r>
              <a:rPr lang="fi-FI" dirty="0"/>
              <a:t>Telttaretki</a:t>
            </a:r>
          </a:p>
        </p:txBody>
      </p:sp>
      <p:pic>
        <p:nvPicPr>
          <p:cNvPr id="10" name="Sisällön paikkamerkki 9" descr="Kuva, joka sisältää kohteen puu, piha-, tähti, pimeys&#10;&#10;Kuvaus luotu automaattisesti">
            <a:extLst>
              <a:ext uri="{FF2B5EF4-FFF2-40B4-BE49-F238E27FC236}">
                <a16:creationId xmlns:a16="http://schemas.microsoft.com/office/drawing/2014/main" id="{E7045341-01D9-11FB-13E3-910913F35F8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9"/>
          <a:stretch/>
        </p:blipFill>
        <p:spPr>
          <a:xfrm>
            <a:off x="6976189" y="2628107"/>
            <a:ext cx="4553824" cy="3438524"/>
          </a:xfrm>
        </p:spPr>
      </p:pic>
      <p:pic>
        <p:nvPicPr>
          <p:cNvPr id="11" name="Kuva 10" descr="Kuva, joka sisältää kohteen symboli, Grafiikka, logo, Fontti&#10;&#10;Kuvaus luotu automaattisesti">
            <a:extLst>
              <a:ext uri="{FF2B5EF4-FFF2-40B4-BE49-F238E27FC236}">
                <a16:creationId xmlns:a16="http://schemas.microsoft.com/office/drawing/2014/main" id="{3D837BAE-BBCF-7468-59FC-F8E21D801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212" y="6035674"/>
            <a:ext cx="557850" cy="5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84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symboli, Grafiikka, logo, Fontti&#10;&#10;Kuvaus luotu automaattisesti">
            <a:extLst>
              <a:ext uri="{FF2B5EF4-FFF2-40B4-BE49-F238E27FC236}">
                <a16:creationId xmlns:a16="http://schemas.microsoft.com/office/drawing/2014/main" id="{5BD70B30-7AB5-8B08-9713-3999F19CC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212" y="6035674"/>
            <a:ext cx="557850" cy="5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48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71777D-EE4F-E94E-D6EA-BBCB111E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Kumman paikan valitsisit?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6275A00-414C-5B41-B13A-7F41F21E90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Mökki	</a:t>
            </a:r>
          </a:p>
        </p:txBody>
      </p:sp>
      <p:pic>
        <p:nvPicPr>
          <p:cNvPr id="8" name="Sisällön paikkamerkki 7" descr="Kuva, joka sisältää kohteen piha-, taivas, vesi, pilvi&#10;&#10;Kuvaus luotu automaattisesti">
            <a:extLst>
              <a:ext uri="{FF2B5EF4-FFF2-40B4-BE49-F238E27FC236}">
                <a16:creationId xmlns:a16="http://schemas.microsoft.com/office/drawing/2014/main" id="{DA13D735-D665-FEEC-9073-DDBBA25160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30897"/>
            <a:ext cx="5157787" cy="3432942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65E22D5-8A08-38E1-6199-0684E5D92C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Ranta</a:t>
            </a:r>
          </a:p>
        </p:txBody>
      </p:sp>
      <p:pic>
        <p:nvPicPr>
          <p:cNvPr id="10" name="Sisällön paikkamerkki 9" descr="Kuva, joka sisältää kohteen piha-, vesi, pilvi, puu&#10;&#10;Kuvaus luotu automaattisesti">
            <a:extLst>
              <a:ext uri="{FF2B5EF4-FFF2-40B4-BE49-F238E27FC236}">
                <a16:creationId xmlns:a16="http://schemas.microsoft.com/office/drawing/2014/main" id="{53656DC8-9AD1-AB2C-A816-253308F43BF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2630897"/>
            <a:ext cx="5183188" cy="3458731"/>
          </a:xfrm>
        </p:spPr>
      </p:pic>
      <p:pic>
        <p:nvPicPr>
          <p:cNvPr id="12" name="Kuva 11" descr="Kuva, joka sisältää kohteen symboli, Grafiikka, logo, Fontti&#10;&#10;Kuvaus luotu automaattisesti">
            <a:extLst>
              <a:ext uri="{FF2B5EF4-FFF2-40B4-BE49-F238E27FC236}">
                <a16:creationId xmlns:a16="http://schemas.microsoft.com/office/drawing/2014/main" id="{1A44124B-82CD-3C50-FED6-C97907FF2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86" y="6013448"/>
            <a:ext cx="580075" cy="58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22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867D21-CE63-B8CD-A488-918B5AA74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Kumman herkun valitsisit?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C5B4650-3F6A-6EBA-6A71-AF850F2BA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Vesimeloni	</a:t>
            </a:r>
          </a:p>
        </p:txBody>
      </p:sp>
      <p:pic>
        <p:nvPicPr>
          <p:cNvPr id="8" name="Sisällön paikkamerkki 7" descr="Kuva, joka sisältää kohteen hedelmä, meloni, vesimeloni, Citrullus&#10;&#10;Kuvaus luotu automaattisesti">
            <a:extLst>
              <a:ext uri="{FF2B5EF4-FFF2-40B4-BE49-F238E27FC236}">
                <a16:creationId xmlns:a16="http://schemas.microsoft.com/office/drawing/2014/main" id="{CB95E149-BC4A-74F3-3FB9-313FBC3C48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28107"/>
            <a:ext cx="5157787" cy="3438524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B14924A-0BCE-E850-C6E5-1929057AAE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21499" y="1690688"/>
            <a:ext cx="5183188" cy="823912"/>
          </a:xfrm>
        </p:spPr>
        <p:txBody>
          <a:bodyPr/>
          <a:lstStyle/>
          <a:p>
            <a:r>
              <a:rPr lang="fi-FI" dirty="0"/>
              <a:t>Mansikka</a:t>
            </a:r>
          </a:p>
        </p:txBody>
      </p:sp>
      <p:pic>
        <p:nvPicPr>
          <p:cNvPr id="10" name="Sisällön paikkamerkki 9" descr="Kuva, joka sisältää kohteen Luonnonmukainen ruoka, hedelmä, Epähedelmä, Mansikat&#10;&#10;Kuvaus luotu automaattisesti">
            <a:extLst>
              <a:ext uri="{FF2B5EF4-FFF2-40B4-BE49-F238E27FC236}">
                <a16:creationId xmlns:a16="http://schemas.microsoft.com/office/drawing/2014/main" id="{ABCF6AE8-E315-71EB-11D9-3A78B6FA014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82073" y="2505075"/>
            <a:ext cx="2763441" cy="3684588"/>
          </a:xfrm>
        </p:spPr>
      </p:pic>
      <p:pic>
        <p:nvPicPr>
          <p:cNvPr id="11" name="Kuva 10" descr="Kuva, joka sisältää kohteen symboli, Grafiikka, logo, Fontti&#10;&#10;Kuvaus luotu automaattisesti">
            <a:extLst>
              <a:ext uri="{FF2B5EF4-FFF2-40B4-BE49-F238E27FC236}">
                <a16:creationId xmlns:a16="http://schemas.microsoft.com/office/drawing/2014/main" id="{C95C362E-1911-2074-0F58-0A1BC1576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212" y="6035674"/>
            <a:ext cx="557850" cy="5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96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867D21-CE63-B8CD-A488-918B5AA74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Kumman puuhan valitsisit?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C5B4650-3F6A-6EBA-6A71-AF850F2BA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Jalkapallo	</a:t>
            </a:r>
          </a:p>
        </p:txBody>
      </p:sp>
      <p:pic>
        <p:nvPicPr>
          <p:cNvPr id="8" name="Sisällön paikkamerkki 7" descr="Kuva, joka sisältää kohteen piha-, trampoliini, Trampoliinihyppely -- varusteet ja tarvikkeet, puu&#10;&#10;Kuvaus luotu automaattisesti">
            <a:extLst>
              <a:ext uri="{FF2B5EF4-FFF2-40B4-BE49-F238E27FC236}">
                <a16:creationId xmlns:a16="http://schemas.microsoft.com/office/drawing/2014/main" id="{88E24994-6824-8591-6109-D07186C493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05075"/>
            <a:ext cx="2456392" cy="3684588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B14924A-0BCE-E850-C6E5-1929057AAE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Trampoliini</a:t>
            </a:r>
          </a:p>
        </p:txBody>
      </p:sp>
      <p:pic>
        <p:nvPicPr>
          <p:cNvPr id="10" name="Sisällön paikkamerkki 9" descr="Kuva, joka sisältää kohteen pallo, jalkapallo, urheiluvälineet, piha-&#10;&#10;Kuvaus luotu automaattisesti">
            <a:extLst>
              <a:ext uri="{FF2B5EF4-FFF2-40B4-BE49-F238E27FC236}">
                <a16:creationId xmlns:a16="http://schemas.microsoft.com/office/drawing/2014/main" id="{3C9534BC-2EF9-C8FA-9F7A-29B6BADAF8D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28" y="2505075"/>
            <a:ext cx="2763441" cy="3684588"/>
          </a:xfrm>
        </p:spPr>
      </p:pic>
      <p:pic>
        <p:nvPicPr>
          <p:cNvPr id="12" name="Kuva 11" descr="Kuva, joka sisältää kohteen symboli, Grafiikka, logo, Fontti&#10;&#10;Kuvaus luotu automaattisesti">
            <a:extLst>
              <a:ext uri="{FF2B5EF4-FFF2-40B4-BE49-F238E27FC236}">
                <a16:creationId xmlns:a16="http://schemas.microsoft.com/office/drawing/2014/main" id="{41FAAB47-E12A-50AE-8BF6-71E1DBF33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212" y="6035674"/>
            <a:ext cx="557850" cy="5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19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867D21-CE63-B8CD-A488-918B5AA74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178"/>
            <a:ext cx="10515600" cy="1325563"/>
          </a:xfrm>
        </p:spPr>
        <p:txBody>
          <a:bodyPr/>
          <a:lstStyle/>
          <a:p>
            <a:r>
              <a:rPr lang="fi-FI" dirty="0"/>
              <a:t>Kumman paikan valitsisit?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C5B4650-3F6A-6EBA-6A71-AF850F2BA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Huvipuisto	</a:t>
            </a:r>
          </a:p>
        </p:txBody>
      </p:sp>
      <p:pic>
        <p:nvPicPr>
          <p:cNvPr id="8" name="Sisällön paikkamerkki 7" descr="Kuva, joka sisältää kohteen taivas, vaalea, pilvi, huvipuisto&#10;&#10;Kuvaus luotu automaattisesti">
            <a:extLst>
              <a:ext uri="{FF2B5EF4-FFF2-40B4-BE49-F238E27FC236}">
                <a16:creationId xmlns:a16="http://schemas.microsoft.com/office/drawing/2014/main" id="{C35DCDDE-96E8-5B45-3ADA-E6A7D63B7B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2628107"/>
            <a:ext cx="5157787" cy="3438524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B14924A-0BCE-E850-C6E5-1929057AAE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82073" y="1681163"/>
            <a:ext cx="5183188" cy="823912"/>
          </a:xfrm>
        </p:spPr>
        <p:txBody>
          <a:bodyPr/>
          <a:lstStyle/>
          <a:p>
            <a:r>
              <a:rPr lang="fi-FI" dirty="0"/>
              <a:t>Uima-allas</a:t>
            </a:r>
          </a:p>
        </p:txBody>
      </p:sp>
      <p:pic>
        <p:nvPicPr>
          <p:cNvPr id="10" name="Sisällön paikkamerkki 9" descr="Kuva, joka sisältää kohteen urheilu, uinti, vesi, uima-allas&#10;&#10;Kuvaus luotu automaattisesti">
            <a:extLst>
              <a:ext uri="{FF2B5EF4-FFF2-40B4-BE49-F238E27FC236}">
                <a16:creationId xmlns:a16="http://schemas.microsoft.com/office/drawing/2014/main" id="{29F336AD-466C-574B-0ACB-04E844E63FF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073" y="2505075"/>
            <a:ext cx="2763441" cy="3684588"/>
          </a:xfrm>
        </p:spPr>
      </p:pic>
      <p:pic>
        <p:nvPicPr>
          <p:cNvPr id="12" name="Kuva 11" descr="Kuva, joka sisältää kohteen symboli, Grafiikka, logo, Fontti&#10;&#10;Kuvaus luotu automaattisesti">
            <a:extLst>
              <a:ext uri="{FF2B5EF4-FFF2-40B4-BE49-F238E27FC236}">
                <a16:creationId xmlns:a16="http://schemas.microsoft.com/office/drawing/2014/main" id="{ADAD46B3-EA19-8539-7A9E-B57909848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212" y="6035674"/>
            <a:ext cx="557850" cy="5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40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867D21-CE63-B8CD-A488-918B5AA74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Kumman rantalelun valitsisit?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C5B4650-3F6A-6EBA-6A71-AF850F2BA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Puhallettava kaktus	</a:t>
            </a:r>
          </a:p>
        </p:txBody>
      </p:sp>
      <p:pic>
        <p:nvPicPr>
          <p:cNvPr id="8" name="Sisällön paikkamerkki 7" descr="Kuva, joka sisältää kohteen kukka, taide&#10;&#10;Kuvaus luotu automaattisesti">
            <a:extLst>
              <a:ext uri="{FF2B5EF4-FFF2-40B4-BE49-F238E27FC236}">
                <a16:creationId xmlns:a16="http://schemas.microsoft.com/office/drawing/2014/main" id="{A2F8E933-64EC-CFEA-C62A-8209757154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27960"/>
            <a:ext cx="5157787" cy="3438818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B14924A-0BCE-E850-C6E5-1929057AAE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Puhallettava flamingo</a:t>
            </a:r>
          </a:p>
        </p:txBody>
      </p:sp>
      <p:pic>
        <p:nvPicPr>
          <p:cNvPr id="10" name="Sisällön paikkamerkki 9" descr="Kuva, joka sisältää kohteen vesi, piha-, vesilintu, järvi&#10;&#10;Kuvaus luotu automaattisesti">
            <a:extLst>
              <a:ext uri="{FF2B5EF4-FFF2-40B4-BE49-F238E27FC236}">
                <a16:creationId xmlns:a16="http://schemas.microsoft.com/office/drawing/2014/main" id="{72104F41-6B50-6E5E-E187-909D4EEDB5D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958" y="2505075"/>
            <a:ext cx="2763672" cy="3684588"/>
          </a:xfrm>
        </p:spPr>
      </p:pic>
      <p:pic>
        <p:nvPicPr>
          <p:cNvPr id="12" name="Kuva 11" descr="Kuva, joka sisältää kohteen symboli, Grafiikka, logo, Fontti&#10;&#10;Kuvaus luotu automaattisesti">
            <a:extLst>
              <a:ext uri="{FF2B5EF4-FFF2-40B4-BE49-F238E27FC236}">
                <a16:creationId xmlns:a16="http://schemas.microsoft.com/office/drawing/2014/main" id="{BC7EE657-69D0-A5E5-EF7F-98295CF2F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212" y="6035674"/>
            <a:ext cx="557850" cy="5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29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867D21-CE63-B8CD-A488-918B5AA74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Kumman grilliruoan valitsisit?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C5B4650-3F6A-6EBA-6A71-AF850F2BA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Makkara	</a:t>
            </a:r>
          </a:p>
        </p:txBody>
      </p:sp>
      <p:pic>
        <p:nvPicPr>
          <p:cNvPr id="8" name="Sisällön paikkamerkki 7" descr="Kuva, joka sisältää kohteen maissi, ruoka, Maissinjyvät, Maissintähkä&#10;&#10;Kuvaus luotu automaattisesti">
            <a:extLst>
              <a:ext uri="{FF2B5EF4-FFF2-40B4-BE49-F238E27FC236}">
                <a16:creationId xmlns:a16="http://schemas.microsoft.com/office/drawing/2014/main" id="{3B0E534C-5C97-6BD6-A27C-E3E62E5FB0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26559"/>
            <a:ext cx="5157787" cy="3452733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B14924A-0BCE-E850-C6E5-1929057AAE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Maissi</a:t>
            </a:r>
          </a:p>
        </p:txBody>
      </p:sp>
      <p:pic>
        <p:nvPicPr>
          <p:cNvPr id="10" name="Sisällön paikkamerkki 9" descr="Kuva, joka sisältää kohteen liha, Grillaaminen, Grilli, ruoka&#10;&#10;Kuvaus luotu automaattisesti">
            <a:extLst>
              <a:ext uri="{FF2B5EF4-FFF2-40B4-BE49-F238E27FC236}">
                <a16:creationId xmlns:a16="http://schemas.microsoft.com/office/drawing/2014/main" id="{93CCE161-C24F-730D-1F79-F634346CE17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510632"/>
            <a:ext cx="2456392" cy="3684588"/>
          </a:xfrm>
        </p:spPr>
      </p:pic>
      <p:pic>
        <p:nvPicPr>
          <p:cNvPr id="11" name="Kuva 10" descr="Kuva, joka sisältää kohteen symboli, Grafiikka, logo, Fontti&#10;&#10;Kuvaus luotu automaattisesti">
            <a:extLst>
              <a:ext uri="{FF2B5EF4-FFF2-40B4-BE49-F238E27FC236}">
                <a16:creationId xmlns:a16="http://schemas.microsoft.com/office/drawing/2014/main" id="{8B9FF616-CBD5-57F9-ECC2-48A347461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212" y="6035674"/>
            <a:ext cx="557850" cy="5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24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867D21-CE63-B8CD-A488-918B5AA74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Kumman juoman valitsisit?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C5B4650-3F6A-6EBA-6A71-AF850F2BA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Pillimehu	</a:t>
            </a:r>
          </a:p>
        </p:txBody>
      </p:sp>
      <p:pic>
        <p:nvPicPr>
          <p:cNvPr id="8" name="Sisällön paikkamerkki 7" descr="Kuva, joka sisältää kohteen ruoka, juoma, Tölkki, Hiilihapotetut juomat&#10;&#10;Kuvaus luotu automaattisesti">
            <a:extLst>
              <a:ext uri="{FF2B5EF4-FFF2-40B4-BE49-F238E27FC236}">
                <a16:creationId xmlns:a16="http://schemas.microsoft.com/office/drawing/2014/main" id="{3AEF6C58-9AF5-CD8C-DCFE-23D322AF86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115" y="2633664"/>
            <a:ext cx="5157787" cy="3438524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B14924A-0BCE-E850-C6E5-1929057AAE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Limsa</a:t>
            </a:r>
          </a:p>
        </p:txBody>
      </p:sp>
      <p:pic>
        <p:nvPicPr>
          <p:cNvPr id="10" name="Sisällön paikkamerkki 9" descr="Kuva, joka sisältää kohteen teksti, henkilö, piha-, ruoka&#10;&#10;Kuvaus luotu automaattisesti">
            <a:extLst>
              <a:ext uri="{FF2B5EF4-FFF2-40B4-BE49-F238E27FC236}">
                <a16:creationId xmlns:a16="http://schemas.microsoft.com/office/drawing/2014/main" id="{E1B92BAE-C2E1-71EA-A124-1D3D11BB6B4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633664"/>
            <a:ext cx="2456392" cy="3684588"/>
          </a:xfrm>
        </p:spPr>
      </p:pic>
      <p:pic>
        <p:nvPicPr>
          <p:cNvPr id="11" name="Kuva 10" descr="Kuva, joka sisältää kohteen symboli, Grafiikka, logo, Fontti&#10;&#10;Kuvaus luotu automaattisesti">
            <a:extLst>
              <a:ext uri="{FF2B5EF4-FFF2-40B4-BE49-F238E27FC236}">
                <a16:creationId xmlns:a16="http://schemas.microsoft.com/office/drawing/2014/main" id="{A794FB8D-AC27-026A-0756-71402DC48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212" y="6035674"/>
            <a:ext cx="557850" cy="5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17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867D21-CE63-B8CD-A488-918B5AA74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Kumman tekemisen valitsisit?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C5B4650-3F6A-6EBA-6A71-AF850F2BA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Venereissu	</a:t>
            </a:r>
          </a:p>
        </p:txBody>
      </p:sp>
      <p:pic>
        <p:nvPicPr>
          <p:cNvPr id="8" name="Sisällön paikkamerkki 7" descr="Kuva, joka sisältää kohteen piha-, taivas, auringonnousu, pilvi&#10;&#10;Kuvaus luotu automaattisesti">
            <a:extLst>
              <a:ext uri="{FF2B5EF4-FFF2-40B4-BE49-F238E27FC236}">
                <a16:creationId xmlns:a16="http://schemas.microsoft.com/office/drawing/2014/main" id="{8AA2E683-B862-1AAF-0D3E-F57FA90F5D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80" b="13718"/>
          <a:stretch/>
        </p:blipFill>
        <p:spPr>
          <a:xfrm>
            <a:off x="6802702" y="2780506"/>
            <a:ext cx="4385998" cy="3144837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B14924A-0BCE-E850-C6E5-1929057AAE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2702" y="1690688"/>
            <a:ext cx="5183188" cy="823912"/>
          </a:xfrm>
        </p:spPr>
        <p:txBody>
          <a:bodyPr/>
          <a:lstStyle/>
          <a:p>
            <a:r>
              <a:rPr lang="fi-FI" dirty="0"/>
              <a:t>Asunto-autoreissu</a:t>
            </a:r>
          </a:p>
        </p:txBody>
      </p:sp>
      <p:pic>
        <p:nvPicPr>
          <p:cNvPr id="10" name="Sisällön paikkamerkki 9" descr="Kuva, joka sisältää kohteen vesi, piha-, taivas, ajoneuvo&#10;&#10;Kuvaus luotu automaattisesti">
            <a:extLst>
              <a:ext uri="{FF2B5EF4-FFF2-40B4-BE49-F238E27FC236}">
                <a16:creationId xmlns:a16="http://schemas.microsoft.com/office/drawing/2014/main" id="{7E3AA13C-D28C-6C7D-CAF4-27697EB018E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" y="2626461"/>
            <a:ext cx="5183188" cy="3452929"/>
          </a:xfrm>
        </p:spPr>
      </p:pic>
      <p:pic>
        <p:nvPicPr>
          <p:cNvPr id="11" name="Kuva 10" descr="Kuva, joka sisältää kohteen symboli, Grafiikka, logo, Fontti&#10;&#10;Kuvaus luotu automaattisesti">
            <a:extLst>
              <a:ext uri="{FF2B5EF4-FFF2-40B4-BE49-F238E27FC236}">
                <a16:creationId xmlns:a16="http://schemas.microsoft.com/office/drawing/2014/main" id="{8289CF62-4002-DA78-35A2-213BC0457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212" y="6035674"/>
            <a:ext cx="557850" cy="5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41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116</Words>
  <Application>Microsoft Office PowerPoint</Application>
  <PresentationFormat>Laajakuva</PresentationFormat>
  <Paragraphs>46</Paragraphs>
  <Slides>16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Office-teema</vt:lpstr>
      <vt:lpstr>Tämä vai tuo?</vt:lpstr>
      <vt:lpstr>Kumman paikan valitsisit?</vt:lpstr>
      <vt:lpstr>Kumman herkun valitsisit?</vt:lpstr>
      <vt:lpstr>Kumman puuhan valitsisit?</vt:lpstr>
      <vt:lpstr>Kumman paikan valitsisit?</vt:lpstr>
      <vt:lpstr>Kumman rantalelun valitsisit?</vt:lpstr>
      <vt:lpstr>Kumman grilliruoan valitsisit?</vt:lpstr>
      <vt:lpstr>Kumman juoman valitsisit?</vt:lpstr>
      <vt:lpstr>Kumman tekemisen valitsisit?</vt:lpstr>
      <vt:lpstr>Kumman vesilelun valitsisit?</vt:lpstr>
      <vt:lpstr>Kumman tekisit hiekasta?</vt:lpstr>
      <vt:lpstr>Kummassa nukkuisit päiväunet?</vt:lpstr>
      <vt:lpstr>Kumman kulkuvälineen valitsisit?</vt:lpstr>
      <vt:lpstr>Kumman jäätelön valitsisit?</vt:lpstr>
      <vt:lpstr>Kumman retken valitsisit?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Tämä vai tuo?</dc:title>
  <dc:creator>Johanna Naamanka</dc:creator>
  <cp:lastModifiedBy>Johanna Naamanka</cp:lastModifiedBy>
  <cp:revision>4</cp:revision>
  <dcterms:created xsi:type="dcterms:W3CDTF">2023-05-25T08:57:16Z</dcterms:created>
  <dcterms:modified xsi:type="dcterms:W3CDTF">2025-06-04T14:05:04Z</dcterms:modified>
</cp:coreProperties>
</file>