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8" r:id="rId6"/>
    <p:sldId id="259" r:id="rId7"/>
    <p:sldId id="257" r:id="rId8"/>
    <p:sldId id="261" r:id="rId9"/>
    <p:sldId id="260" r:id="rId10"/>
    <p:sldId id="263" r:id="rId11"/>
    <p:sldId id="262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9F62E4-1636-4570-A7BA-E266F84CC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F19A9E-BF42-4C3A-9620-CD0E50874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AFC137-E021-4D62-BD6F-88D78B49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F29575-9C55-4FE2-9D85-9880547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66221B-EE1A-4F23-BE50-82258F4B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17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25FB5C-7163-45BC-98D2-5C216929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11922E7-2047-4F89-B392-AC6B704F0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2CC33F-D75E-4E8D-971E-E00C0A4B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A4CA71-E1DE-42D8-9F78-3E99B637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BEF1A0-E236-45DF-A6EF-17FEF616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3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CD53329-FEC7-4E79-95E7-0A6616D1C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E5A4EB-31BB-4723-AD18-6F57D5467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12A0AE-4C5D-44B9-AEEA-B98F17BD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4F51E0-8054-4FB2-B083-5EA2C5C8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9DA2EC-5171-4612-8955-23825071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28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1E517A-52AB-4CA2-BB60-31E1E882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5C11CC-693B-4FB5-8A37-4B4BC6D0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B41C89-518F-4287-8311-3F99848C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725CB6-83C5-4558-8172-64EBC765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42AFC4-5CC7-43A5-95BD-2D4E7987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2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FC9596-04E2-40E6-8DAB-BA10E984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544F52-A1F9-4EC7-B2A1-976F0DE5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10C37E-D9B8-4B9F-83C7-EF633E3A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4E76DC-6D99-4971-A000-E856CD3B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08497F-A0B2-4A0B-BD9D-8F85DA55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45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7F4D7-D3FF-46D0-9F49-AD890A79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F4642E-4CF1-4602-B18E-47AB3C496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36C02E-6089-4988-990E-5297C4D39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52168B-E8CA-4144-B957-C7F62B16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6397FB-E758-4DAB-90A7-078B4FAE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71A3E2-4DDD-49B6-A881-829C5219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02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DE4950-D248-4FC7-AAAC-6FB40A19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C9BCDC-7056-4C08-A120-AACAA63E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BDF463-82F1-47C4-B18D-459B8145F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3D3E2C4-F725-4873-868B-2D0898E88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37D9072-36F3-4B4A-BFBD-241553A3E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BB32FC1-ACE0-48BF-B3CB-5452AFDE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BD873DD-F885-4E8F-B920-FDA02654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DD71112-99FF-4878-8FD4-423E5F5B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3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C5204D-DE91-440B-B566-98DBEE30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ADD1ED-2415-4767-B6E0-F7F7180A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BEC5F7-492A-4B74-9FE6-6183EAD5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AC1D303-72C0-4FB0-A9AC-E031EC74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25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BA55A0E-A018-46BF-83A9-47DF5324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334A7E8-D556-4AAA-BED4-5F0F6494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1E2B87-1E61-47C5-BB35-09C1EDC0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40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5ED750-8AFB-4A0E-91EB-4B3084FB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F43D57-D815-47F9-8AFE-EC0E8D799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31551CE-D6F5-4AEE-9828-5B93EF76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9EF538F-F496-4FCF-92C8-46CAA248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E52B95-D0F6-4F9F-A189-DE4BCC7C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8ED56C-EAB8-45F0-8BF1-D8D1CABE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43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C96FCB-68B5-4A2F-A280-F1F4154C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A0B46D3-AC6C-4C68-8D9F-DDD7890F9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D9D160-ABE8-4B52-934A-90172C29D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059547-03BB-4C08-8682-8C291AD8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54B646-1D8F-49DF-A5DE-2DE9F470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DDAB67-E6A4-46EE-B4FE-BBAA93F1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8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5BCC01A-3DB7-430F-A287-FF71A917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1FFD5E-35EC-4D55-8530-A663CF381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B58441-F9E6-4E64-9D74-F139362F7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3658-6C7C-4978-8375-D4E92A96486F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DD071C-7DD5-4A84-8121-82E9DFA1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F3B3E8-55CD-4632-A714-D41BAAED9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2E54-9CD6-46AB-83C7-F9963FF3B8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83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033767-A6BD-46BB-B3DE-9F9976BF9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Lepakkopiilo -sanavarasto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E5E66C-D60C-4B97-90D5-47590B1FF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Harjoitellaan sanavarastoa. Etsi piilossa oleva lepakko kuvien takaa kertomalla mikä kuva siirretään. Voit tehdä myös arvoituksia.</a:t>
            </a:r>
          </a:p>
          <a:p>
            <a:r>
              <a:rPr lang="fi-FI" dirty="0"/>
              <a:t>HOX! Älä tallenna, niin alkaa alusta.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8DAA5F-D19E-428B-8EE0-0C952A98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1262" y="6381328"/>
            <a:ext cx="2895600" cy="365125"/>
          </a:xfrm>
        </p:spPr>
        <p:txBody>
          <a:bodyPr/>
          <a:lstStyle/>
          <a:p>
            <a:r>
              <a:rPr lang="fi-FI" dirty="0"/>
              <a:t>Johanna Naamanka</a:t>
            </a:r>
          </a:p>
          <a:p>
            <a:r>
              <a:rPr lang="fi-FI" dirty="0"/>
              <a:t>Kuvat: papunet</a:t>
            </a:r>
          </a:p>
        </p:txBody>
      </p:sp>
    </p:spTree>
    <p:extLst>
      <p:ext uri="{BB962C8B-B14F-4D97-AF65-F5344CB8AC3E}">
        <p14:creationId xmlns:p14="http://schemas.microsoft.com/office/powerpoint/2010/main" val="189998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2F99D43-235E-4E06-BCD4-36F6AB1CF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417108"/>
              </p:ext>
            </p:extLst>
          </p:nvPr>
        </p:nvGraphicFramePr>
        <p:xfrm>
          <a:off x="1819274" y="400050"/>
          <a:ext cx="9755505" cy="627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835">
                  <a:extLst>
                    <a:ext uri="{9D8B030D-6E8A-4147-A177-3AD203B41FA5}">
                      <a16:colId xmlns:a16="http://schemas.microsoft.com/office/drawing/2014/main" val="639265805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3720129372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246198424"/>
                    </a:ext>
                  </a:extLst>
                </a:gridCol>
              </a:tblGrid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6415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23828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892"/>
                  </a:ext>
                </a:extLst>
              </a:tr>
            </a:tbl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F977F85F-5790-4D28-9262-D7EDE31B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296" y="5351228"/>
            <a:ext cx="1855164" cy="88437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CF879F6-110C-4764-9B4F-854033B50FE8}"/>
              </a:ext>
            </a:extLst>
          </p:cNvPr>
          <p:cNvSpPr txBox="1"/>
          <p:nvPr/>
        </p:nvSpPr>
        <p:spPr>
          <a:xfrm>
            <a:off x="248599" y="790575"/>
            <a:ext cx="268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Hedelmät</a:t>
            </a:r>
          </a:p>
        </p:txBody>
      </p:sp>
      <p:pic>
        <p:nvPicPr>
          <p:cNvPr id="2050" name="Picture 2" descr="https://kuvapankki.papunet.net/api/thumb/149478.jpg">
            <a:extLst>
              <a:ext uri="{FF2B5EF4-FFF2-40B4-BE49-F238E27FC236}">
                <a16:creationId xmlns:a16="http://schemas.microsoft.com/office/drawing/2014/main" id="{CBC694E1-96D7-4BBF-8FF4-CF7645A29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26" y="2699542"/>
            <a:ext cx="1676399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kuvapankki.papunet.net/api/thumb/43122.jpg">
            <a:extLst>
              <a:ext uri="{FF2B5EF4-FFF2-40B4-BE49-F238E27FC236}">
                <a16:creationId xmlns:a16="http://schemas.microsoft.com/office/drawing/2014/main" id="{1C6E87D4-BCA1-44CF-9E07-FF7FE0A5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26" y="4640552"/>
            <a:ext cx="1958634" cy="19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12111C0-A1F5-4B9E-8356-9C6251151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066" y="562188"/>
            <a:ext cx="1838038" cy="165993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00017BD-C5C8-407B-8278-B43ECF80E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819" y="2656899"/>
            <a:ext cx="1959748" cy="179772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554F19D-5DD2-453B-8242-B727B5893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2306" y="464315"/>
            <a:ext cx="2109787" cy="18979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0449D2-EFCB-40B4-AFF2-2391E28AD1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186" y="530276"/>
            <a:ext cx="1838038" cy="175780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84EFBB-8509-4CD4-AA67-249AEDE02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1025" y="4635880"/>
            <a:ext cx="2100119" cy="19985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645E778-FD56-4BD5-A270-00E447CC1B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4484" y="2656899"/>
            <a:ext cx="1838038" cy="166130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B19378F-A2E2-4BE2-9699-735DCF8217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4484" y="4759262"/>
            <a:ext cx="1838038" cy="17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2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2F99D43-235E-4E06-BCD4-36F6AB1CF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397273"/>
              </p:ext>
            </p:extLst>
          </p:nvPr>
        </p:nvGraphicFramePr>
        <p:xfrm>
          <a:off x="1804527" y="484189"/>
          <a:ext cx="9755505" cy="627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835">
                  <a:extLst>
                    <a:ext uri="{9D8B030D-6E8A-4147-A177-3AD203B41FA5}">
                      <a16:colId xmlns:a16="http://schemas.microsoft.com/office/drawing/2014/main" val="639265805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3720129372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246198424"/>
                    </a:ext>
                  </a:extLst>
                </a:gridCol>
              </a:tblGrid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6415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23828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892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1CF879F6-110C-4764-9B4F-854033B50FE8}"/>
              </a:ext>
            </a:extLst>
          </p:cNvPr>
          <p:cNvSpPr txBox="1"/>
          <p:nvPr/>
        </p:nvSpPr>
        <p:spPr>
          <a:xfrm>
            <a:off x="142875" y="2381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Kotieläimet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48E9E61-81B2-41AD-AC7E-CBD39E28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97" y="5268733"/>
            <a:ext cx="1866901" cy="88996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B3078F01-6223-4D14-BDDA-B874E8A7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78" y="2779092"/>
            <a:ext cx="1976388" cy="183521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1EF6E3F-F34A-4B23-8461-3773AE26F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600" y="4800857"/>
            <a:ext cx="1870752" cy="177986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A339C51-02AA-41CD-801E-C901EA1A9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290" y="2621756"/>
            <a:ext cx="2343150" cy="20002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B5FF168-7EFF-4C06-8E24-FEC5E7B65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378" y="747048"/>
            <a:ext cx="1816974" cy="168182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198C5EB-DD9E-485D-89DA-8D1649514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060" y="2711402"/>
            <a:ext cx="2162176" cy="17843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8FDA121-3C2F-4320-A034-5E9A603F3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4084" y="4872852"/>
            <a:ext cx="1976388" cy="17981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AFB25CB-4B43-4842-9549-37407C0E4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9757" y="553331"/>
            <a:ext cx="2205043" cy="175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08863DA-490C-4377-866D-850D536155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622" y="4986492"/>
            <a:ext cx="2162176" cy="168448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638E598-EAD4-4E21-8FB2-9FEAE3D97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8135" y="607457"/>
            <a:ext cx="2021435" cy="18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2F99D43-235E-4E06-BCD4-36F6AB1CF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552989"/>
              </p:ext>
            </p:extLst>
          </p:nvPr>
        </p:nvGraphicFramePr>
        <p:xfrm>
          <a:off x="1686415" y="409415"/>
          <a:ext cx="9755505" cy="6335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835">
                  <a:extLst>
                    <a:ext uri="{9D8B030D-6E8A-4147-A177-3AD203B41FA5}">
                      <a16:colId xmlns:a16="http://schemas.microsoft.com/office/drawing/2014/main" val="639265805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3720129372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246198424"/>
                    </a:ext>
                  </a:extLst>
                </a:gridCol>
              </a:tblGrid>
              <a:tr h="215178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6415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23828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892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1CF879F6-110C-4764-9B4F-854033B50FE8}"/>
              </a:ext>
            </a:extLst>
          </p:cNvPr>
          <p:cNvSpPr txBox="1"/>
          <p:nvPr/>
        </p:nvSpPr>
        <p:spPr>
          <a:xfrm>
            <a:off x="142875" y="2381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Vaatteet</a:t>
            </a:r>
          </a:p>
        </p:txBody>
      </p:sp>
      <p:pic>
        <p:nvPicPr>
          <p:cNvPr id="1036" name="Picture 12" descr="https://kuvapankki.papunet.net/api/thumb/48146.jpg">
            <a:extLst>
              <a:ext uri="{FF2B5EF4-FFF2-40B4-BE49-F238E27FC236}">
                <a16:creationId xmlns:a16="http://schemas.microsoft.com/office/drawing/2014/main" id="{92DD3C96-02A8-4182-A03F-6E2BED69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18" y="2694426"/>
            <a:ext cx="1765355" cy="17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E21D8F4-4C38-4BF1-BA9E-8A728958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1" y="3275739"/>
            <a:ext cx="1753246" cy="83578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C4A9BB0-9C48-4555-BE41-8FB1ECBED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185" y="574753"/>
            <a:ext cx="2031478" cy="189899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9F0163B-1E79-4B3B-8A69-F959BC9DC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220" y="4664913"/>
            <a:ext cx="2038350" cy="20478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0810B1E-167D-4F52-A59A-28F243185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9661" y="2629365"/>
            <a:ext cx="2124075" cy="189547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51FF4B9-D9B0-484F-AC24-C09E0BB11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098" y="453611"/>
            <a:ext cx="1981200" cy="19621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51D9872-37DD-4E98-B37D-D8121CCDF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7718" y="529811"/>
            <a:ext cx="1876425" cy="188595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C52CECA-3A56-4A39-8BE9-49EEB6051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1185" y="2633593"/>
            <a:ext cx="1892362" cy="190038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1AF7FEB-6539-4B83-A1BF-8AB80CA30E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9020" y="4914754"/>
            <a:ext cx="1765355" cy="167853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731DD4F-1F79-4E7F-B061-4BC71D0FC0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0301" y="4773244"/>
            <a:ext cx="1876426" cy="1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7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2F99D43-235E-4E06-BCD4-36F6AB1CFB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9274" y="400050"/>
          <a:ext cx="9755505" cy="627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835">
                  <a:extLst>
                    <a:ext uri="{9D8B030D-6E8A-4147-A177-3AD203B41FA5}">
                      <a16:colId xmlns:a16="http://schemas.microsoft.com/office/drawing/2014/main" val="639265805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3720129372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246198424"/>
                    </a:ext>
                  </a:extLst>
                </a:gridCol>
              </a:tblGrid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6415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23828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892"/>
                  </a:ext>
                </a:extLst>
              </a:tr>
            </a:tbl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610DCD71-4D77-448B-87AF-F0F21FC08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2" y="3059084"/>
            <a:ext cx="1893508" cy="90265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CF879F6-110C-4764-9B4F-854033B50FE8}"/>
              </a:ext>
            </a:extLst>
          </p:cNvPr>
          <p:cNvSpPr txBox="1"/>
          <p:nvPr/>
        </p:nvSpPr>
        <p:spPr>
          <a:xfrm>
            <a:off x="142875" y="23017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Kulkuvälineet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6502F4D-8832-45CE-AD69-D4F441B4A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836" y="2501135"/>
            <a:ext cx="2294327" cy="205327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4697BB6-DBA5-4DF4-B477-640C4D707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113" y="4644296"/>
            <a:ext cx="2493327" cy="196001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BD3F019-F3C0-4F81-9992-F5A20D800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187" y="2621443"/>
            <a:ext cx="2294327" cy="18727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FFB550B-DB35-4F8E-B311-C009DDDA1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901" y="2607915"/>
            <a:ext cx="2571749" cy="18049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6DBBDE9-9785-4729-A134-19EBCC650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9862" y="499911"/>
            <a:ext cx="2389169" cy="191133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6EC82BC-848A-4C26-839C-63964CDFF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9861" y="4644296"/>
            <a:ext cx="2294328" cy="185589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AD501EF-BC4A-46B2-AD5E-B29624296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681" y="411006"/>
            <a:ext cx="2262187" cy="208121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030C89B-A109-4E75-A2D8-5892524F78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2475" y="4660876"/>
            <a:ext cx="2571749" cy="183415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B2BC1EC-1672-430D-8691-D7266E020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0487" y="546607"/>
            <a:ext cx="2190193" cy="18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2F99D43-235E-4E06-BCD4-36F6AB1CF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904135"/>
              </p:ext>
            </p:extLst>
          </p:nvPr>
        </p:nvGraphicFramePr>
        <p:xfrm>
          <a:off x="1819274" y="400050"/>
          <a:ext cx="9755505" cy="627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835">
                  <a:extLst>
                    <a:ext uri="{9D8B030D-6E8A-4147-A177-3AD203B41FA5}">
                      <a16:colId xmlns:a16="http://schemas.microsoft.com/office/drawing/2014/main" val="639265805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3720129372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246198424"/>
                    </a:ext>
                  </a:extLst>
                </a:gridCol>
              </a:tblGrid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6415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23828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892"/>
                  </a:ext>
                </a:extLst>
              </a:tr>
            </a:tbl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E2C41457-74FB-4254-9320-D9BF2F90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80" y="949991"/>
            <a:ext cx="2122092" cy="101161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CF879F6-110C-4764-9B4F-854033B50FE8}"/>
              </a:ext>
            </a:extLst>
          </p:cNvPr>
          <p:cNvSpPr txBox="1"/>
          <p:nvPr/>
        </p:nvSpPr>
        <p:spPr>
          <a:xfrm>
            <a:off x="142875" y="2381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Villieläimet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0B25BB-9C70-448C-AFA5-F7C4DD62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02" y="2640108"/>
            <a:ext cx="1909707" cy="181617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CEF4F0D-BE0E-4298-9A10-C739D8943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78" y="4817559"/>
            <a:ext cx="1909707" cy="172669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BF382AD-97F5-4501-B27D-326FC00F5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32" y="4622019"/>
            <a:ext cx="1813061" cy="18618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CCC9A06-3A8E-4C9B-A8B2-43148C7A5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676" y="2589776"/>
            <a:ext cx="2286000" cy="178085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91EB24D-C44A-4096-AC61-66F06A5A5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113" y="532191"/>
            <a:ext cx="2371725" cy="17907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8E422DA-B66D-4D64-8F21-C18C4210FF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4632" y="516696"/>
            <a:ext cx="1944674" cy="182169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262A375-2607-4711-8E63-3BE824509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7384" y="400050"/>
            <a:ext cx="2288322" cy="201652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8CA82D4-8833-4E00-AF14-EBE1622657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5407" y="2703443"/>
            <a:ext cx="2186444" cy="175901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4935D77-7657-4BAD-B17D-84157DFE1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5971" y="4817559"/>
            <a:ext cx="2054631" cy="16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2F99D43-235E-4E06-BCD4-36F6AB1CF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253739"/>
              </p:ext>
            </p:extLst>
          </p:nvPr>
        </p:nvGraphicFramePr>
        <p:xfrm>
          <a:off x="1819274" y="400050"/>
          <a:ext cx="9755505" cy="627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835">
                  <a:extLst>
                    <a:ext uri="{9D8B030D-6E8A-4147-A177-3AD203B41FA5}">
                      <a16:colId xmlns:a16="http://schemas.microsoft.com/office/drawing/2014/main" val="639265805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3720129372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246198424"/>
                    </a:ext>
                  </a:extLst>
                </a:gridCol>
              </a:tblGrid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6415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23828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892"/>
                  </a:ext>
                </a:extLst>
              </a:tr>
            </a:tbl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374FC5CB-1111-429E-96E1-52EC5F95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5081310"/>
            <a:ext cx="2167914" cy="103346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CF879F6-110C-4764-9B4F-854033B50FE8}"/>
              </a:ext>
            </a:extLst>
          </p:cNvPr>
          <p:cNvSpPr txBox="1"/>
          <p:nvPr/>
        </p:nvSpPr>
        <p:spPr>
          <a:xfrm>
            <a:off x="142875" y="2381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Huonekalut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79E48A-EC51-45A2-B7C1-028B52E1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445" y="4626585"/>
            <a:ext cx="2115798" cy="194291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8716285-EDF0-473D-A9DA-2CEA17100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951" y="4684046"/>
            <a:ext cx="1751505" cy="18279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8219141-209F-4439-959A-55A52B4E4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192" y="483963"/>
            <a:ext cx="2181225" cy="182799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880AE70-A8C2-4B16-AFA1-146278211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954" y="2632909"/>
            <a:ext cx="1899160" cy="178192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1BB7480-124C-4339-973C-7A00D5479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954" y="453971"/>
            <a:ext cx="1889179" cy="188917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54044FB-B513-492A-86D9-E371F864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6621" y="2681360"/>
            <a:ext cx="1748421" cy="173347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DD8F513-42A0-4962-B533-DFDF67E43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9188" y="578476"/>
            <a:ext cx="1806312" cy="173347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8BDF736-CEF6-4C95-A895-6591F8E29A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9106" y="4837557"/>
            <a:ext cx="1989013" cy="162039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A9051C9-D9F7-40A2-BD49-CDCC2DFF19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2879" y="2605123"/>
            <a:ext cx="26098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2F99D43-235E-4E06-BCD4-36F6AB1CFB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9274" y="400050"/>
          <a:ext cx="9755505" cy="627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835">
                  <a:extLst>
                    <a:ext uri="{9D8B030D-6E8A-4147-A177-3AD203B41FA5}">
                      <a16:colId xmlns:a16="http://schemas.microsoft.com/office/drawing/2014/main" val="639265805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3720129372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246198424"/>
                    </a:ext>
                  </a:extLst>
                </a:gridCol>
              </a:tblGrid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6415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23828"/>
                  </a:ext>
                </a:extLst>
              </a:tr>
              <a:tr h="209179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892"/>
                  </a:ext>
                </a:extLst>
              </a:tr>
            </a:tbl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BB8FC776-2FC1-4BC3-91E7-71FF0306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080" y="1041958"/>
            <a:ext cx="2167914" cy="103346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CF879F6-110C-4764-9B4F-854033B50FE8}"/>
              </a:ext>
            </a:extLst>
          </p:cNvPr>
          <p:cNvSpPr txBox="1"/>
          <p:nvPr/>
        </p:nvSpPr>
        <p:spPr>
          <a:xfrm>
            <a:off x="142875" y="2381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Astiat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5C1D2B-8C27-4D57-8312-CEC4C700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854" y="2641507"/>
            <a:ext cx="1938719" cy="171561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8749C74-DA80-4E45-BE0F-ACA750783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299" y="4695339"/>
            <a:ext cx="1669201" cy="181270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86C4E5B-75A0-419C-B406-175472B77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491" y="597725"/>
            <a:ext cx="2310075" cy="173470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162B8B-8871-429D-9FBC-A31A92F67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675" y="2641507"/>
            <a:ext cx="2106193" cy="18127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0FAFF90-B5A9-42EB-9F8F-E58004AB4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278" y="4811325"/>
            <a:ext cx="1514319" cy="158073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C469DB-86E6-4D2A-82EC-CA0835D29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3049" y="607457"/>
            <a:ext cx="1844451" cy="17249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828EE43-2F2A-4D9E-8F67-3AF366239C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9448" y="2729243"/>
            <a:ext cx="1771690" cy="160860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393AA17-F74D-4246-A7F1-9F1309A91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5479" y="645217"/>
            <a:ext cx="1723094" cy="158243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93CF728D-51EF-401D-A673-B0B76F2D6C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3413" y="4782581"/>
            <a:ext cx="1915685" cy="15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E96173BC5919C488B41197F290C31B2" ma:contentTypeVersion="7" ma:contentTypeDescription="Luo uusi asiakirja." ma:contentTypeScope="" ma:versionID="ab32ece8df6d75742e5be3433f6e9f08">
  <xsd:schema xmlns:xsd="http://www.w3.org/2001/XMLSchema" xmlns:xs="http://www.w3.org/2001/XMLSchema" xmlns:p="http://schemas.microsoft.com/office/2006/metadata/properties" xmlns:ns2="fcc3b7a3-c4f8-4686-9251-e73b5c534589" xmlns:ns3="3cc8addc-3bb8-401f-a41a-dc8daedb8497" targetNamespace="http://schemas.microsoft.com/office/2006/metadata/properties" ma:root="true" ma:fieldsID="b385dcedefda7dcf8bdb3828f7ca0995" ns2:_="" ns3:_="">
    <xsd:import namespace="fcc3b7a3-c4f8-4686-9251-e73b5c534589"/>
    <xsd:import namespace="3cc8addc-3bb8-401f-a41a-dc8daedb8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3b7a3-c4f8-4686-9251-e73b5c5345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8addc-3bb8-401f-a41a-dc8daedb8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7BA43A-59CD-4B34-86E8-C194B375AA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FDF25-5ABF-4448-9AFE-0F81CA6C6DAF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fcc3b7a3-c4f8-4686-9251-e73b5c534589"/>
    <ds:schemaRef ds:uri="3cc8addc-3bb8-401f-a41a-dc8daedb8497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BDDCB9-C51B-4DEC-B1BC-5BF4E1C57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3b7a3-c4f8-4686-9251-e73b5c534589"/>
    <ds:schemaRef ds:uri="3cc8addc-3bb8-401f-a41a-dc8daedb8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20081</TotalTime>
  <Words>43</Words>
  <Application>Microsoft Office PowerPoint</Application>
  <PresentationFormat>Laajakuva</PresentationFormat>
  <Paragraphs>12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Lepakkopiilo -sanavarasto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Harjoitellaan sanavarastoa</dc:title>
  <dc:creator>Helena Sandvik</dc:creator>
  <cp:lastModifiedBy>Johanna Naamanka</cp:lastModifiedBy>
  <cp:revision>22</cp:revision>
  <dcterms:created xsi:type="dcterms:W3CDTF">2019-03-08T12:51:24Z</dcterms:created>
  <dcterms:modified xsi:type="dcterms:W3CDTF">2020-05-06T17:07:46Z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0x0101004E96173BC5919C488B41197F290C31B2</vt:lpwstr>
  </property>
</Properties>
</file>