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3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AC5BC-00BC-4F4A-8951-F454500C7C7B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12B1-92E2-411C-A268-671269E91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41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43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6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0C9F6B-47F7-4D15-8ED2-012D14B73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A3C311-5015-41D8-A867-64FC9EA1D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D568DA-AF20-4476-BC9E-DCA7B59F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328C77-DE08-44D5-A8D0-D429D45A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AE393C-E583-44DA-B784-2E57CA59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87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AEAF38-E7CB-4CE2-84C6-8F48F6E3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B4E2CBB-136D-44B6-9B34-BA03BBE3E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771885-0D1E-4E25-804C-3D2CD714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B99CBD-6E8C-4DDD-AA8C-3C8FE519A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E2F577-5B3E-44FC-AE4F-C1FC81D6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16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CCF017-9548-4FAB-B87A-C79E2B8A7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4A6EE76-4B66-4C29-A66D-E43AB9D48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DFC51-C38F-4AFF-93D4-AC867C7C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3D4FB4-843D-4B95-8649-FBCAC127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0414AA3-97FA-445C-9C62-9CEFF74D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821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147985-C7D2-4B96-977E-5441765B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D45332-76F6-49C8-8485-C8C775F3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DBB2CA-9C84-4075-8CE8-4E031468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D7A0FB-D4ED-49C5-B8DF-165FF9D7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5DB117-AA14-4A6A-9D62-38511118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101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E391FF-D101-4DB2-BE6F-6C80FCA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AC3D79-1E21-4568-866F-36DEDD2DA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17EE7C-A910-46E4-97BF-0EF2D5E23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4E98B1-907D-45F8-BF3F-99B3D789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5BD5DA2-C204-40CB-8AD9-76C78F6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25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57CD7E-5694-487C-B5CD-2E1F4CC3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0C336-5EDA-447C-960D-CD98C0278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08FFCA-EE5E-4638-AB06-4708CC635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102379-CA00-43F7-85C0-2E0DA64E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2FC9AD7-78AC-4ABB-A6B4-0938A095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810967-8D81-4D46-A992-7898A08F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78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C1345-3EAA-49CE-9BA6-C3957461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5E6DE7-94A3-4BE6-8F06-13A87BE08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26E1228-0332-4921-AEEE-5D5C560D1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DA88954-07C0-4090-A231-0687144D6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22C66C3-898E-4088-9FEC-BC0CC2A98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06D3B05-9408-4D75-9ADE-51E374B9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95FC535-25E9-4D89-BA19-218B683C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4055664-907F-47E5-A75D-50E19C57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08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69932-3725-4E3A-90EB-B30FDF67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0532709-0501-49C5-AF63-876E1CB8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76CDD4D-9E3E-4C56-AB9A-23792EE0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28FCB9-BA61-4EBD-BB91-0184BCCA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15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85A4A52-900C-4FFB-BE1E-34B7337D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E55E5BD-0EBE-47DA-B3F4-6ABD2625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87EB91-7FB1-4264-8F8E-7D83CB04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79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558865-47B1-4C3B-85CB-571D4921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7652E9-46F8-4595-8918-223049D60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BC73E9-CBFD-4667-AFA6-9C3C02050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895A2A-B2C2-4227-93F7-FAEC73C8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95F895-3636-492D-A610-5EB3B951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A4442F-3D8C-419A-BE83-09042EF5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0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0B55B3-6980-4C34-B4B6-09FF97522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A74A062-A444-4B29-A2BF-586F1D3F4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294B68-CC1A-41ED-8833-BC6FDCB2D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5B7AA7-C08C-4F1A-BF63-680BC97D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F87C350-9BC7-42CD-92D1-464320EF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6F6C09C-3AB7-43FA-806A-FA32192B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203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C6E4F8-8F55-4DE2-AA6E-BCA8709E2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13C552-DBBD-4492-9AB7-9AB13457C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7A4C0A-EDEB-4A33-BCC1-BCFDA675E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88174-FB80-4F36-8E17-C6A0CBB3E82C}" type="datetimeFigureOut">
              <a:rPr lang="fi-FI" smtClean="0"/>
              <a:t>6.5.2020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35ED45-107F-47C4-8EE6-5EEEEF24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7E15981-A727-465E-8F94-F11B42ED4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A46E-ED74-416F-9BCD-5B23A21BC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22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4C896E-48DC-4398-ABD0-43A067A4C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/M/-PARKKIPAIKKA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D418C3-F807-492F-95E4-CE2AC77F7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Kerro mihin parkkipaikkaan auto ajaa ja harjoittele /m/-sanoja. Siirrä auto parkkipaikalle.</a:t>
            </a:r>
          </a:p>
          <a:p>
            <a:r>
              <a:rPr lang="fi-FI" dirty="0"/>
              <a:t>ÄLÄ TALENNA PELIN LOPUTTUA!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4F122F5-7B26-41C3-8453-240670715A5F}"/>
              </a:ext>
            </a:extLst>
          </p:cNvPr>
          <p:cNvSpPr txBox="1"/>
          <p:nvPr/>
        </p:nvSpPr>
        <p:spPr>
          <a:xfrm>
            <a:off x="10668000" y="6289482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chemeClr val="bg2">
                    <a:lumMod val="75000"/>
                  </a:schemeClr>
                </a:solidFill>
              </a:rPr>
              <a:t>Johanna Naamanka</a:t>
            </a:r>
          </a:p>
          <a:p>
            <a:r>
              <a:rPr lang="fi-FI" sz="1000" dirty="0">
                <a:solidFill>
                  <a:schemeClr val="bg2">
                    <a:lumMod val="75000"/>
                  </a:schemeClr>
                </a:solidFill>
              </a:rPr>
              <a:t>Kuvat: CC / papunet</a:t>
            </a:r>
          </a:p>
        </p:txBody>
      </p:sp>
    </p:spTree>
    <p:extLst>
      <p:ext uri="{BB962C8B-B14F-4D97-AF65-F5344CB8AC3E}">
        <p14:creationId xmlns:p14="http://schemas.microsoft.com/office/powerpoint/2010/main" val="277102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Shape 298"/>
          <p:cNvCxnSpPr>
            <a:cxnSpLocks/>
          </p:cNvCxnSpPr>
          <p:nvPr/>
        </p:nvCxnSpPr>
        <p:spPr>
          <a:xfrm>
            <a:off x="1600201" y="0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Shape 299"/>
          <p:cNvCxnSpPr>
            <a:cxnSpLocks/>
          </p:cNvCxnSpPr>
          <p:nvPr/>
        </p:nvCxnSpPr>
        <p:spPr>
          <a:xfrm>
            <a:off x="8839200" y="47625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Shape 300"/>
          <p:cNvCxnSpPr>
            <a:cxnSpLocks/>
          </p:cNvCxnSpPr>
          <p:nvPr/>
        </p:nvCxnSpPr>
        <p:spPr>
          <a:xfrm>
            <a:off x="7010400" y="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Shape 301"/>
          <p:cNvCxnSpPr>
            <a:cxnSpLocks/>
          </p:cNvCxnSpPr>
          <p:nvPr/>
        </p:nvCxnSpPr>
        <p:spPr>
          <a:xfrm>
            <a:off x="5181600" y="47625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Shape 302"/>
          <p:cNvCxnSpPr>
            <a:cxnSpLocks/>
          </p:cNvCxnSpPr>
          <p:nvPr/>
        </p:nvCxnSpPr>
        <p:spPr>
          <a:xfrm>
            <a:off x="3352800" y="47625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Shape 303"/>
          <p:cNvCxnSpPr>
            <a:cxnSpLocks/>
          </p:cNvCxnSpPr>
          <p:nvPr/>
        </p:nvCxnSpPr>
        <p:spPr>
          <a:xfrm>
            <a:off x="10591801" y="0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Shape 304"/>
          <p:cNvCxnSpPr>
            <a:cxnSpLocks/>
          </p:cNvCxnSpPr>
          <p:nvPr/>
        </p:nvCxnSpPr>
        <p:spPr>
          <a:xfrm>
            <a:off x="10582276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Shape 305"/>
          <p:cNvCxnSpPr>
            <a:cxnSpLocks/>
          </p:cNvCxnSpPr>
          <p:nvPr/>
        </p:nvCxnSpPr>
        <p:spPr>
          <a:xfrm>
            <a:off x="8829675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Shape 306"/>
          <p:cNvCxnSpPr>
            <a:cxnSpLocks/>
          </p:cNvCxnSpPr>
          <p:nvPr/>
        </p:nvCxnSpPr>
        <p:spPr>
          <a:xfrm>
            <a:off x="7010400" y="4343402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Shape 307"/>
          <p:cNvCxnSpPr>
            <a:cxnSpLocks/>
          </p:cNvCxnSpPr>
          <p:nvPr/>
        </p:nvCxnSpPr>
        <p:spPr>
          <a:xfrm>
            <a:off x="5181600" y="4343402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Shape 308"/>
          <p:cNvCxnSpPr>
            <a:cxnSpLocks/>
          </p:cNvCxnSpPr>
          <p:nvPr/>
        </p:nvCxnSpPr>
        <p:spPr>
          <a:xfrm>
            <a:off x="3362325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Shape 309"/>
          <p:cNvCxnSpPr>
            <a:cxnSpLocks/>
          </p:cNvCxnSpPr>
          <p:nvPr/>
        </p:nvCxnSpPr>
        <p:spPr>
          <a:xfrm>
            <a:off x="1600201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44D37011-9BF8-4D0A-A3B5-217CEE6B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38" y="303745"/>
            <a:ext cx="1588726" cy="1541039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2752AB55-0C5E-437E-936A-6F1ACB849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868" y="305006"/>
            <a:ext cx="1491080" cy="153977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F53C01D-3C85-448F-9737-8D8540766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4854" y="303745"/>
            <a:ext cx="1629347" cy="179695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D7CD5E4-ED9B-42B2-83E7-C6EEA01B6B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968" y="582017"/>
            <a:ext cx="1296579" cy="129436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032263A-556F-4442-8D06-E73FBEA27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607" y="287953"/>
            <a:ext cx="1595210" cy="199179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CA61400-8972-4DD3-AB38-712B99F77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3148" y="4738564"/>
            <a:ext cx="1716218" cy="13653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03A81D0-88EE-46B3-BE55-67C65492D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3231" y="4721274"/>
            <a:ext cx="1447208" cy="182437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7365AB2-F227-40F8-879E-27A2F334E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98258" y="4743826"/>
            <a:ext cx="1595211" cy="1529792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5348309-834F-4A62-AB13-83B30A5049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5996" y="4727391"/>
            <a:ext cx="1699919" cy="174991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B5127AD-2748-4F31-8192-E4DDEE0136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3753" y="4721274"/>
            <a:ext cx="1595211" cy="168719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77A82DE1-9834-4773-A70F-9FD4014F2FCB}"/>
              </a:ext>
            </a:extLst>
          </p:cNvPr>
          <p:cNvSpPr txBox="1"/>
          <p:nvPr/>
        </p:nvSpPr>
        <p:spPr>
          <a:xfrm>
            <a:off x="7736888" y="180634"/>
            <a:ext cx="547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maa</a:t>
            </a:r>
          </a:p>
        </p:txBody>
      </p:sp>
      <p:pic>
        <p:nvPicPr>
          <p:cNvPr id="4" name="Kuva 3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D60FD2E9-8860-4B68-B1C0-E337413D84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064" y="3509517"/>
            <a:ext cx="1879695" cy="1296578"/>
          </a:xfrm>
          <a:prstGeom prst="rect">
            <a:avLst/>
          </a:prstGeom>
        </p:spPr>
      </p:pic>
      <p:pic>
        <p:nvPicPr>
          <p:cNvPr id="46" name="Kuva 45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41B5D4B6-9F7B-41AE-A11D-4A2C3C5D34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664" y="3323496"/>
            <a:ext cx="1879695" cy="1296578"/>
          </a:xfrm>
          <a:prstGeom prst="rect">
            <a:avLst/>
          </a:prstGeom>
        </p:spPr>
      </p:pic>
      <p:pic>
        <p:nvPicPr>
          <p:cNvPr id="47" name="Kuva 46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C0D85511-D565-4D10-A392-F37E3C9466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85" y="3060065"/>
            <a:ext cx="1879695" cy="1296578"/>
          </a:xfrm>
          <a:prstGeom prst="rect">
            <a:avLst/>
          </a:prstGeom>
        </p:spPr>
      </p:pic>
      <p:pic>
        <p:nvPicPr>
          <p:cNvPr id="48" name="Kuva 47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435EB31F-D37E-44F7-8376-7AEAD636BD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516" y="2806160"/>
            <a:ext cx="1879695" cy="1296578"/>
          </a:xfrm>
          <a:prstGeom prst="rect">
            <a:avLst/>
          </a:prstGeom>
        </p:spPr>
      </p:pic>
      <p:pic>
        <p:nvPicPr>
          <p:cNvPr id="49" name="Kuva 48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3FD88B29-3D61-4F50-8232-90DB8D9261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836" y="2536332"/>
            <a:ext cx="1879695" cy="1296578"/>
          </a:xfrm>
          <a:prstGeom prst="rect">
            <a:avLst/>
          </a:prstGeom>
        </p:spPr>
      </p:pic>
      <p:pic>
        <p:nvPicPr>
          <p:cNvPr id="36" name="Kuva 35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4832DC1C-2640-43DE-AB3F-C45F49C92D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642429" y="2463073"/>
            <a:ext cx="1879695" cy="1296578"/>
          </a:xfrm>
          <a:prstGeom prst="rect">
            <a:avLst/>
          </a:prstGeom>
        </p:spPr>
      </p:pic>
      <p:pic>
        <p:nvPicPr>
          <p:cNvPr id="39" name="Kuva 38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7F7D7C7D-8865-4668-B327-FB62A6B0E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2257" y="2578381"/>
            <a:ext cx="1879695" cy="1296578"/>
          </a:xfrm>
          <a:prstGeom prst="rect">
            <a:avLst/>
          </a:prstGeom>
        </p:spPr>
      </p:pic>
      <p:pic>
        <p:nvPicPr>
          <p:cNvPr id="40" name="Kuva 39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CC186653-55A1-467E-98CF-B14FA4040F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72407" y="2747814"/>
            <a:ext cx="1879695" cy="1296578"/>
          </a:xfrm>
          <a:prstGeom prst="rect">
            <a:avLst/>
          </a:prstGeom>
        </p:spPr>
      </p:pic>
      <p:pic>
        <p:nvPicPr>
          <p:cNvPr id="41" name="Kuva 40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E3958BBD-3DB8-40CD-B2FB-2EE6FA31CF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155184" y="2941366"/>
            <a:ext cx="1879695" cy="1296578"/>
          </a:xfrm>
          <a:prstGeom prst="rect">
            <a:avLst/>
          </a:prstGeom>
        </p:spPr>
      </p:pic>
      <p:pic>
        <p:nvPicPr>
          <p:cNvPr id="50" name="Kuva 49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2B40A5C6-4624-417B-A311-665CF5B80E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379526" y="3208734"/>
            <a:ext cx="1879695" cy="12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Shape 298"/>
          <p:cNvCxnSpPr>
            <a:cxnSpLocks/>
          </p:cNvCxnSpPr>
          <p:nvPr/>
        </p:nvCxnSpPr>
        <p:spPr>
          <a:xfrm>
            <a:off x="1600201" y="0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Shape 299"/>
          <p:cNvCxnSpPr>
            <a:cxnSpLocks/>
          </p:cNvCxnSpPr>
          <p:nvPr/>
        </p:nvCxnSpPr>
        <p:spPr>
          <a:xfrm>
            <a:off x="8839200" y="47625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Shape 300"/>
          <p:cNvCxnSpPr>
            <a:cxnSpLocks/>
          </p:cNvCxnSpPr>
          <p:nvPr/>
        </p:nvCxnSpPr>
        <p:spPr>
          <a:xfrm>
            <a:off x="7010400" y="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Shape 301"/>
          <p:cNvCxnSpPr>
            <a:cxnSpLocks/>
          </p:cNvCxnSpPr>
          <p:nvPr/>
        </p:nvCxnSpPr>
        <p:spPr>
          <a:xfrm>
            <a:off x="5181600" y="47625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Shape 302"/>
          <p:cNvCxnSpPr>
            <a:cxnSpLocks/>
          </p:cNvCxnSpPr>
          <p:nvPr/>
        </p:nvCxnSpPr>
        <p:spPr>
          <a:xfrm>
            <a:off x="3352800" y="47625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Shape 303"/>
          <p:cNvCxnSpPr>
            <a:cxnSpLocks/>
          </p:cNvCxnSpPr>
          <p:nvPr/>
        </p:nvCxnSpPr>
        <p:spPr>
          <a:xfrm>
            <a:off x="10591801" y="0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4" name="Shape 304"/>
          <p:cNvCxnSpPr>
            <a:cxnSpLocks/>
          </p:cNvCxnSpPr>
          <p:nvPr/>
        </p:nvCxnSpPr>
        <p:spPr>
          <a:xfrm>
            <a:off x="10582276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5" name="Shape 305"/>
          <p:cNvCxnSpPr>
            <a:cxnSpLocks/>
          </p:cNvCxnSpPr>
          <p:nvPr/>
        </p:nvCxnSpPr>
        <p:spPr>
          <a:xfrm>
            <a:off x="8829675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6" name="Shape 306"/>
          <p:cNvCxnSpPr>
            <a:cxnSpLocks/>
          </p:cNvCxnSpPr>
          <p:nvPr/>
        </p:nvCxnSpPr>
        <p:spPr>
          <a:xfrm>
            <a:off x="7010400" y="4343402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7" name="Shape 307"/>
          <p:cNvCxnSpPr>
            <a:cxnSpLocks/>
          </p:cNvCxnSpPr>
          <p:nvPr/>
        </p:nvCxnSpPr>
        <p:spPr>
          <a:xfrm>
            <a:off x="5181600" y="4343402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Shape 308"/>
          <p:cNvCxnSpPr>
            <a:cxnSpLocks/>
          </p:cNvCxnSpPr>
          <p:nvPr/>
        </p:nvCxnSpPr>
        <p:spPr>
          <a:xfrm>
            <a:off x="3362325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Shape 309"/>
          <p:cNvCxnSpPr>
            <a:cxnSpLocks/>
          </p:cNvCxnSpPr>
          <p:nvPr/>
        </p:nvCxnSpPr>
        <p:spPr>
          <a:xfrm>
            <a:off x="1600201" y="4343401"/>
            <a:ext cx="0" cy="251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Kuva 3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D60FD2E9-8860-4B68-B1C0-E337413D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064" y="3509517"/>
            <a:ext cx="1879695" cy="1296578"/>
          </a:xfrm>
          <a:prstGeom prst="rect">
            <a:avLst/>
          </a:prstGeom>
        </p:spPr>
      </p:pic>
      <p:pic>
        <p:nvPicPr>
          <p:cNvPr id="46" name="Kuva 45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41B5D4B6-9F7B-41AE-A11D-4A2C3C5D3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664" y="3323496"/>
            <a:ext cx="1879695" cy="1296578"/>
          </a:xfrm>
          <a:prstGeom prst="rect">
            <a:avLst/>
          </a:prstGeom>
        </p:spPr>
      </p:pic>
      <p:pic>
        <p:nvPicPr>
          <p:cNvPr id="47" name="Kuva 46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C0D85511-D565-4D10-A392-F37E3C946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85" y="3060065"/>
            <a:ext cx="1879695" cy="1296578"/>
          </a:xfrm>
          <a:prstGeom prst="rect">
            <a:avLst/>
          </a:prstGeom>
        </p:spPr>
      </p:pic>
      <p:pic>
        <p:nvPicPr>
          <p:cNvPr id="48" name="Kuva 47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435EB31F-D37E-44F7-8376-7AEAD636B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516" y="2806160"/>
            <a:ext cx="1879695" cy="1296578"/>
          </a:xfrm>
          <a:prstGeom prst="rect">
            <a:avLst/>
          </a:prstGeom>
        </p:spPr>
      </p:pic>
      <p:pic>
        <p:nvPicPr>
          <p:cNvPr id="49" name="Kuva 48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3FD88B29-3D61-4F50-8232-90DB8D92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0836" y="2536332"/>
            <a:ext cx="1879695" cy="1296578"/>
          </a:xfrm>
          <a:prstGeom prst="rect">
            <a:avLst/>
          </a:prstGeom>
        </p:spPr>
      </p:pic>
      <p:pic>
        <p:nvPicPr>
          <p:cNvPr id="36" name="Kuva 35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4832DC1C-2640-43DE-AB3F-C45F49C92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642429" y="2463073"/>
            <a:ext cx="1879695" cy="1296578"/>
          </a:xfrm>
          <a:prstGeom prst="rect">
            <a:avLst/>
          </a:prstGeom>
        </p:spPr>
      </p:pic>
      <p:pic>
        <p:nvPicPr>
          <p:cNvPr id="39" name="Kuva 38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7F7D7C7D-8865-4668-B327-FB62A6B0E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2257" y="2578381"/>
            <a:ext cx="1879695" cy="1296578"/>
          </a:xfrm>
          <a:prstGeom prst="rect">
            <a:avLst/>
          </a:prstGeom>
        </p:spPr>
      </p:pic>
      <p:pic>
        <p:nvPicPr>
          <p:cNvPr id="40" name="Kuva 39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CC186653-55A1-467E-98CF-B14FA4040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72407" y="2747814"/>
            <a:ext cx="1879695" cy="1296578"/>
          </a:xfrm>
          <a:prstGeom prst="rect">
            <a:avLst/>
          </a:prstGeom>
        </p:spPr>
      </p:pic>
      <p:pic>
        <p:nvPicPr>
          <p:cNvPr id="41" name="Kuva 40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E3958BBD-3DB8-40CD-B2FB-2EE6FA31C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155184" y="2941366"/>
            <a:ext cx="1879695" cy="1296578"/>
          </a:xfrm>
          <a:prstGeom prst="rect">
            <a:avLst/>
          </a:prstGeom>
        </p:spPr>
      </p:pic>
      <p:pic>
        <p:nvPicPr>
          <p:cNvPr id="50" name="Kuva 49" descr="Kuva, joka sisältää kohteen näyttö, peili, sininen&#10;&#10;Kuvaus luotu automaattisesti">
            <a:extLst>
              <a:ext uri="{FF2B5EF4-FFF2-40B4-BE49-F238E27FC236}">
                <a16:creationId xmlns:a16="http://schemas.microsoft.com/office/drawing/2014/main" id="{2B40A5C6-4624-417B-A311-665CF5B80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379526" y="3208734"/>
            <a:ext cx="1879695" cy="129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20097</TotalTime>
  <Words>33</Words>
  <Application>Microsoft Office PowerPoint</Application>
  <PresentationFormat>Laajakuva</PresentationFormat>
  <Paragraphs>6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/M/-PARKKIPAIKKA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PARKKIPAIKKA</dc:title>
  <dc:creator>Johanna Naamanka</dc:creator>
  <cp:lastModifiedBy>Johanna Naamanka</cp:lastModifiedBy>
  <cp:revision>10</cp:revision>
  <dcterms:created xsi:type="dcterms:W3CDTF">2020-04-21T12:13:18Z</dcterms:created>
  <dcterms:modified xsi:type="dcterms:W3CDTF">2020-05-06T17:11:58Z</dcterms:modified>
</cp:coreProperties>
</file>